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Nunit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Nunito-regular.fntdata"/><Relationship Id="rId50" Type="http://schemas.openxmlformats.org/officeDocument/2006/relationships/slide" Target="slides/slide45.xml"/><Relationship Id="rId53" Type="http://schemas.openxmlformats.org/officeDocument/2006/relationships/font" Target="fonts/Nunito-italic.fntdata"/><Relationship Id="rId52" Type="http://schemas.openxmlformats.org/officeDocument/2006/relationships/font" Target="fonts/Nuni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Nuni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c93c9a8113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c93c9a8113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c93c9a8113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c93c9a8113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c93c9a8113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c93c9a8113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c93c9a8113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c93c9a8113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c93c9a8113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c93c9a8113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c93c9a8113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c93c9a8113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c93c9a8113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c93c9a8113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c93c9a8113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c93c9a8113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c93c9a8113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c93c9a8113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c93c9a8113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c93c9a8113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c93c9a8113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c93c9a8113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c93c9a8113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c93c9a8113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c93c9a8113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c93c9a8113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c93c9a8113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c93c9a8113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c93c9a8113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c93c9a8113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c93c9a811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c93c9a811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c93c9a8113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c93c9a8113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c93c9a8113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c93c9a8113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d1d72ffe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d1d72ffe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d1d72ffe6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d1d72ffe6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d1d72ffe6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d1d72ffe6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93c9a8113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c93c9a8113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d1d72ffe6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d1d72ffe6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c93c9a8113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c93c9a8113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c93c9a8113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c93c9a8113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93c9a8113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93c9a8113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c93c9a8113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c93c9a8113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c93c9a8113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c93c9a8113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c93c9a8113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c93c9a8113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c93c9a8113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c93c9a8113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c93c9a8113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c93c9a8113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c93c9a8113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c93c9a8113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c93c9a8113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c93c9a8113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c93c9a8113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c93c9a8113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c93c9a8113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c93c9a8113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c93c9a8113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c93c9a8113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c93c9a8113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c93c9a8113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c93c9a8113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c93c9a8113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c93c9a8113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c93c9a8113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c93c9a8113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c93c9a8113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c93c9a8113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c93c9a8113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c93c9a811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c93c9a811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c93c9a811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c93c9a811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c93c9a8113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c93c9a8113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Relationship Id="rId4" Type="http://schemas.openxmlformats.org/officeDocument/2006/relationships/image" Target="../media/image28.jpg"/><Relationship Id="rId5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Relationship Id="rId4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Relationship Id="rId4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511325" y="1121800"/>
            <a:ext cx="8160300" cy="283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rgbClr val="0000FF"/>
                </a:solidFill>
              </a:rPr>
              <a:t>Mason Ridge </a:t>
            </a:r>
            <a:endParaRPr b="1" sz="75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500">
                <a:solidFill>
                  <a:srgbClr val="0000FF"/>
                </a:solidFill>
              </a:rPr>
              <a:t>PTO Events</a:t>
            </a:r>
            <a:endParaRPr b="1" sz="7500">
              <a:solidFill>
                <a:srgbClr val="0000FF"/>
              </a:solidFill>
            </a:endParaRPr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4303025" y="4171625"/>
            <a:ext cx="45846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FF"/>
                </a:solidFill>
              </a:rPr>
              <a:t>August 2022 - December 2022</a:t>
            </a:r>
            <a:endParaRPr sz="25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1225" y="367900"/>
            <a:ext cx="6721551" cy="440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1088325" y="1301150"/>
            <a:ext cx="68250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0000FF"/>
                </a:solidFill>
              </a:rPr>
              <a:t>Grand Event</a:t>
            </a:r>
            <a:endParaRPr b="1" sz="10000">
              <a:solidFill>
                <a:srgbClr val="0000FF"/>
              </a:solidFill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500" y="3123050"/>
            <a:ext cx="2321149" cy="180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225" y="372625"/>
            <a:ext cx="6594227" cy="439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225" y="388175"/>
            <a:ext cx="6547548" cy="43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925" y="338150"/>
            <a:ext cx="6262026" cy="446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625" y="344863"/>
            <a:ext cx="6662748" cy="44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>
            <p:ph type="title"/>
          </p:nvPr>
        </p:nvSpPr>
        <p:spPr>
          <a:xfrm>
            <a:off x="1088325" y="1301150"/>
            <a:ext cx="68250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0000FF"/>
                </a:solidFill>
              </a:rPr>
              <a:t>Book Fair</a:t>
            </a:r>
            <a:endParaRPr b="1" sz="10000">
              <a:solidFill>
                <a:srgbClr val="0000FF"/>
              </a:solidFill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294" y="2505776"/>
            <a:ext cx="1262075" cy="238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825" y="387238"/>
            <a:ext cx="6550349" cy="43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325" y="373288"/>
            <a:ext cx="6755348" cy="439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575" y="417075"/>
            <a:ext cx="6460851" cy="430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0000FF"/>
                </a:solidFill>
              </a:rPr>
              <a:t>Fun Run</a:t>
            </a:r>
            <a:endParaRPr b="1" sz="10000">
              <a:solidFill>
                <a:srgbClr val="0000FF"/>
              </a:solidFill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075" y="2951700"/>
            <a:ext cx="2091725" cy="196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013" y="426038"/>
            <a:ext cx="6433976" cy="429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96355">
            <a:off x="1111211" y="496288"/>
            <a:ext cx="2768603" cy="415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6666">
            <a:off x="5174523" y="502246"/>
            <a:ext cx="2776854" cy="413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title"/>
          </p:nvPr>
        </p:nvSpPr>
        <p:spPr>
          <a:xfrm>
            <a:off x="1088325" y="1301150"/>
            <a:ext cx="68250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0000FF"/>
                </a:solidFill>
              </a:rPr>
              <a:t>Math Facts Scholars</a:t>
            </a:r>
            <a:endParaRPr b="1" sz="10000">
              <a:solidFill>
                <a:srgbClr val="0000FF"/>
              </a:solidFill>
            </a:endParaRPr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5325" y="2886350"/>
            <a:ext cx="2106200" cy="203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862" y="352387"/>
            <a:ext cx="5918275" cy="44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25" y="883600"/>
            <a:ext cx="2532227" cy="337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875" y="883600"/>
            <a:ext cx="2532227" cy="337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7625" y="883600"/>
            <a:ext cx="2532227" cy="3376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>
            <p:ph type="title"/>
          </p:nvPr>
        </p:nvSpPr>
        <p:spPr>
          <a:xfrm>
            <a:off x="577275" y="1301150"/>
            <a:ext cx="79956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8900">
                <a:solidFill>
                  <a:srgbClr val="0000FF"/>
                </a:solidFill>
              </a:rPr>
              <a:t>Winter Parties</a:t>
            </a:r>
            <a:endParaRPr b="1" sz="8900">
              <a:solidFill>
                <a:srgbClr val="0000FF"/>
              </a:solidFill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9050" y="2856800"/>
            <a:ext cx="2539200" cy="25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8088" y="348812"/>
            <a:ext cx="5927823" cy="444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9"/>
          <p:cNvPicPr preferRelativeResize="0"/>
          <p:nvPr/>
        </p:nvPicPr>
        <p:blipFill rotWithShape="1">
          <a:blip r:embed="rId3">
            <a:alphaModFix/>
          </a:blip>
          <a:srcRect b="0" l="0" r="0" t="16275"/>
          <a:stretch/>
        </p:blipFill>
        <p:spPr>
          <a:xfrm>
            <a:off x="218325" y="1533925"/>
            <a:ext cx="2947173" cy="328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9"/>
          <p:cNvPicPr preferRelativeResize="0"/>
          <p:nvPr/>
        </p:nvPicPr>
        <p:blipFill rotWithShape="1">
          <a:blip r:embed="rId4">
            <a:alphaModFix/>
          </a:blip>
          <a:srcRect b="0" l="0" r="0" t="8029"/>
          <a:stretch/>
        </p:blipFill>
        <p:spPr>
          <a:xfrm>
            <a:off x="3313863" y="297500"/>
            <a:ext cx="2682850" cy="32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 rotWithShape="1">
          <a:blip r:embed="rId5">
            <a:alphaModFix/>
          </a:blip>
          <a:srcRect b="0" l="0" r="0" t="11870"/>
          <a:stretch/>
        </p:blipFill>
        <p:spPr>
          <a:xfrm>
            <a:off x="6145075" y="1533925"/>
            <a:ext cx="2799775" cy="328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0"/>
          <p:cNvPicPr preferRelativeResize="0"/>
          <p:nvPr/>
        </p:nvPicPr>
        <p:blipFill rotWithShape="1">
          <a:blip r:embed="rId3">
            <a:alphaModFix/>
          </a:blip>
          <a:srcRect b="0" l="0" r="0" t="-8096"/>
          <a:stretch/>
        </p:blipFill>
        <p:spPr>
          <a:xfrm>
            <a:off x="2726201" y="0"/>
            <a:ext cx="3605050" cy="480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800" y="373321"/>
            <a:ext cx="3297650" cy="43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300" y="373325"/>
            <a:ext cx="3297650" cy="439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15"/>
          <p:cNvPicPr preferRelativeResize="0"/>
          <p:nvPr/>
        </p:nvPicPr>
        <p:blipFill rotWithShape="1">
          <a:blip r:embed="rId3">
            <a:alphaModFix/>
          </a:blip>
          <a:srcRect b="19211" l="0" r="0" t="0"/>
          <a:stretch/>
        </p:blipFill>
        <p:spPr>
          <a:xfrm>
            <a:off x="515125" y="353038"/>
            <a:ext cx="8124498" cy="443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2"/>
          <p:cNvPicPr preferRelativeResize="0"/>
          <p:nvPr/>
        </p:nvPicPr>
        <p:blipFill rotWithShape="1">
          <a:blip r:embed="rId3">
            <a:alphaModFix/>
          </a:blip>
          <a:srcRect b="0" l="13010" r="6726" t="0"/>
          <a:stretch/>
        </p:blipFill>
        <p:spPr>
          <a:xfrm>
            <a:off x="330000" y="335200"/>
            <a:ext cx="4242000" cy="396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/>
          <p:cNvPicPr preferRelativeResize="0"/>
          <p:nvPr/>
        </p:nvPicPr>
        <p:blipFill rotWithShape="1">
          <a:blip r:embed="rId4">
            <a:alphaModFix/>
          </a:blip>
          <a:srcRect b="11478" l="0" r="0" t="11176"/>
          <a:stretch/>
        </p:blipFill>
        <p:spPr>
          <a:xfrm>
            <a:off x="4934949" y="834375"/>
            <a:ext cx="3843802" cy="396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925" y="3413275"/>
            <a:ext cx="2243351" cy="15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3"/>
          <p:cNvSpPr txBox="1"/>
          <p:nvPr>
            <p:ph type="title"/>
          </p:nvPr>
        </p:nvSpPr>
        <p:spPr>
          <a:xfrm>
            <a:off x="577275" y="1301150"/>
            <a:ext cx="79956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0000FF"/>
                </a:solidFill>
              </a:rPr>
              <a:t>ACE </a:t>
            </a:r>
            <a:endParaRPr b="1" sz="100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44">
                <a:solidFill>
                  <a:srgbClr val="0000FF"/>
                </a:solidFill>
              </a:rPr>
              <a:t>aka “Field Trips”</a:t>
            </a:r>
            <a:endParaRPr b="1" sz="5444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238" y="326554"/>
            <a:ext cx="6743526" cy="4490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125" y="392375"/>
            <a:ext cx="6539750" cy="435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200" y="375150"/>
            <a:ext cx="5857603" cy="439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887" y="395900"/>
            <a:ext cx="5802226" cy="43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850" y="421200"/>
            <a:ext cx="6406298" cy="43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838" y="370925"/>
            <a:ext cx="6308326" cy="440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125" y="374450"/>
            <a:ext cx="6617748" cy="439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439" y="389912"/>
            <a:ext cx="6547123" cy="436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6"/>
          <p:cNvPicPr preferRelativeResize="0"/>
          <p:nvPr/>
        </p:nvPicPr>
        <p:blipFill rotWithShape="1">
          <a:blip r:embed="rId3">
            <a:alphaModFix/>
          </a:blip>
          <a:srcRect b="0" l="0" r="0" t="16275"/>
          <a:stretch/>
        </p:blipFill>
        <p:spPr>
          <a:xfrm>
            <a:off x="972925" y="601450"/>
            <a:ext cx="7105300" cy="399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2"/>
          <p:cNvSpPr txBox="1"/>
          <p:nvPr>
            <p:ph type="title"/>
          </p:nvPr>
        </p:nvSpPr>
        <p:spPr>
          <a:xfrm>
            <a:off x="577275" y="1301150"/>
            <a:ext cx="79956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0000FF"/>
                </a:solidFill>
              </a:rPr>
              <a:t>Class T-Shirts</a:t>
            </a:r>
            <a:endParaRPr b="1" sz="10000">
              <a:solidFill>
                <a:srgbClr val="0000FF"/>
              </a:solidFill>
            </a:endParaRPr>
          </a:p>
        </p:txBody>
      </p:sp>
      <p:pic>
        <p:nvPicPr>
          <p:cNvPr id="345" name="Google Shape;3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000" y="3182500"/>
            <a:ext cx="1730200" cy="17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762" y="347825"/>
            <a:ext cx="5930476" cy="444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363" y="343231"/>
            <a:ext cx="5940024" cy="4455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275" y="362463"/>
            <a:ext cx="5891451" cy="441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275" y="404463"/>
            <a:ext cx="5779451" cy="433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"/>
          <p:cNvSpPr txBox="1"/>
          <p:nvPr>
            <p:ph type="title"/>
          </p:nvPr>
        </p:nvSpPr>
        <p:spPr>
          <a:xfrm>
            <a:off x="198100" y="182125"/>
            <a:ext cx="8721000" cy="47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0000FF"/>
                </a:solidFill>
              </a:rPr>
              <a:t>Thank you to everyone who contributed time, talent, and funds to make these PTO events a reality for the Mason Ridge Community</a:t>
            </a:r>
            <a:endParaRPr b="1" sz="4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7"/>
          <p:cNvPicPr preferRelativeResize="0"/>
          <p:nvPr/>
        </p:nvPicPr>
        <p:blipFill rotWithShape="1">
          <a:blip r:embed="rId3">
            <a:alphaModFix/>
          </a:blip>
          <a:srcRect b="0" l="35695" r="0" t="0"/>
          <a:stretch/>
        </p:blipFill>
        <p:spPr>
          <a:xfrm>
            <a:off x="2441550" y="436175"/>
            <a:ext cx="4117699" cy="427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 rotWithShape="1">
          <a:blip r:embed="rId3">
            <a:alphaModFix/>
          </a:blip>
          <a:srcRect b="0" l="10088" r="11584" t="22516"/>
          <a:stretch/>
        </p:blipFill>
        <p:spPr>
          <a:xfrm>
            <a:off x="1014075" y="427850"/>
            <a:ext cx="2925146" cy="43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4">
            <a:alphaModFix/>
          </a:blip>
          <a:srcRect b="0" l="11925" r="0" t="19846"/>
          <a:stretch/>
        </p:blipFill>
        <p:spPr>
          <a:xfrm>
            <a:off x="4945950" y="427850"/>
            <a:ext cx="3098026" cy="433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0000FF"/>
                </a:solidFill>
              </a:rPr>
              <a:t>Pancake Breakfast</a:t>
            </a:r>
            <a:endParaRPr b="1" sz="10000">
              <a:solidFill>
                <a:srgbClr val="0000FF"/>
              </a:solidFill>
            </a:endParaRPr>
          </a:p>
        </p:txBody>
      </p:sp>
      <p:pic>
        <p:nvPicPr>
          <p:cNvPr id="163" name="Google Shape;16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575" y="3110575"/>
            <a:ext cx="1818600" cy="18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1300" y="343575"/>
            <a:ext cx="6681252" cy="445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200" y="394875"/>
            <a:ext cx="5377848" cy="43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